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7"/>
  </p:notesMasterIdLst>
  <p:handoutMasterIdLst>
    <p:handoutMasterId r:id="rId8"/>
  </p:handoutMasterIdLst>
  <p:sldIdLst>
    <p:sldId id="267" r:id="rId3"/>
    <p:sldId id="256" r:id="rId4"/>
    <p:sldId id="266" r:id="rId5"/>
    <p:sldId id="257" r:id="rId6"/>
  </p:sldIdLst>
  <p:sldSz cx="9144000" cy="5143500" type="screen16x9"/>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8A20"/>
    <a:srgbClr val="E28B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231" autoAdjust="0"/>
  </p:normalViewPr>
  <p:slideViewPr>
    <p:cSldViewPr showGuides="1">
      <p:cViewPr varScale="1">
        <p:scale>
          <a:sx n="148" d="100"/>
          <a:sy n="148" d="100"/>
        </p:scale>
        <p:origin x="2154" y="120"/>
      </p:cViewPr>
      <p:guideLst>
        <p:guide orient="horz" pos="1620"/>
        <p:guide pos="2880"/>
      </p:guideLst>
    </p:cSldViewPr>
  </p:slideViewPr>
  <p:notesTextViewPr>
    <p:cViewPr>
      <p:scale>
        <a:sx n="100" d="100"/>
        <a:sy n="100" d="100"/>
      </p:scale>
      <p:origin x="0" y="0"/>
    </p:cViewPr>
  </p:notesTextViewPr>
  <p:notesViewPr>
    <p:cSldViewPr showGuides="1">
      <p:cViewPr varScale="1">
        <p:scale>
          <a:sx n="70" d="100"/>
          <a:sy n="70" d="100"/>
        </p:scale>
        <p:origin x="-3294"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5E80B2-0E99-41AD-B46C-E01B7B35E525}" type="datetimeFigureOut">
              <a:rPr lang="de-AT" smtClean="0"/>
              <a:pPr/>
              <a:t>14.04.2024</a:t>
            </a:fld>
            <a:endParaRPr lang="de-AT"/>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6AF409-FC5C-4A65-9F3A-C0DFD817A0C6}" type="slidenum">
              <a:rPr lang="de-AT" smtClean="0"/>
              <a:pPr/>
              <a:t>‹#›</a:t>
            </a:fld>
            <a:endParaRPr lang="de-AT"/>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833055-46B7-41A2-BF99-A842F1FFD854}" type="datetimeFigureOut">
              <a:rPr lang="de-AT" smtClean="0"/>
              <a:pPr/>
              <a:t>14.04.2024</a:t>
            </a:fld>
            <a:endParaRPr lang="de-AT"/>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A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BB73C7-A059-4106-8DE3-81406B2F39C0}" type="slidenum">
              <a:rPr lang="de-AT" smtClean="0"/>
              <a:pPr/>
              <a:t>‹#›</a:t>
            </a:fld>
            <a:endParaRPr lang="de-A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Please</a:t>
            </a:r>
            <a:r>
              <a:rPr lang="en-US" baseline="0" dirty="0"/>
              <a:t> do not add any content to this slide.</a:t>
            </a:r>
          </a:p>
          <a:p>
            <a:endParaRPr lang="en-US" dirty="0"/>
          </a:p>
          <a:p>
            <a:r>
              <a:rPr lang="en-US" dirty="0"/>
              <a:t>This is a transition slide that will just provide smooth blending.</a:t>
            </a:r>
            <a:endParaRPr lang="de-AT" dirty="0"/>
          </a:p>
        </p:txBody>
      </p:sp>
      <p:sp>
        <p:nvSpPr>
          <p:cNvPr id="4" name="Slide Number Placeholder 3"/>
          <p:cNvSpPr>
            <a:spLocks noGrp="1"/>
          </p:cNvSpPr>
          <p:nvPr>
            <p:ph type="sldNum" sz="quarter" idx="10"/>
          </p:nvPr>
        </p:nvSpPr>
        <p:spPr/>
        <p:txBody>
          <a:bodyPr/>
          <a:lstStyle/>
          <a:p>
            <a:fld id="{79BB73C7-A059-4106-8DE3-81406B2F39C0}" type="slidenum">
              <a:rPr lang="de-AT" smtClean="0"/>
              <a:pPr/>
              <a:t>1</a:t>
            </a:fld>
            <a:endParaRPr lang="de-AT"/>
          </a:p>
        </p:txBody>
      </p:sp>
    </p:spTree>
    <p:extLst>
      <p:ext uri="{BB962C8B-B14F-4D97-AF65-F5344CB8AC3E}">
        <p14:creationId xmlns:p14="http://schemas.microsoft.com/office/powerpoint/2010/main" val="418723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The Fast Forward</a:t>
            </a:r>
            <a:r>
              <a:rPr lang="en-US" baseline="0" dirty="0"/>
              <a:t> session is very compact. The audience has to switch between topics very quickly. Therefore, we use this template to unite all the presentations visually. The common styling helps to focus on the content rather than on the layout differences. Please try to keep your FF simple and use it as a teaser, not as a spoiler.</a:t>
            </a:r>
          </a:p>
          <a:p>
            <a:endParaRPr lang="en-US" baseline="0" dirty="0"/>
          </a:p>
          <a:p>
            <a:r>
              <a:rPr lang="en-US" baseline="0" dirty="0"/>
              <a:t>WARNING: This template works correctly only with Microsoft PowerPoint . Unfortunately, there is no other alternative that would provide the features it needs, but as a student you can obtain a free license for the Office package.</a:t>
            </a:r>
          </a:p>
          <a:p>
            <a:endParaRPr lang="en-US" baseline="0" dirty="0"/>
          </a:p>
          <a:p>
            <a:r>
              <a:rPr lang="en-US" dirty="0"/>
              <a:t>The Fast Forward</a:t>
            </a:r>
            <a:r>
              <a:rPr lang="en-US" baseline="0" dirty="0"/>
              <a:t> follows a very strict timing. You may not use more than 30 seconds (including this one) for SEMINAR students, 60 seconds for ACADEMY tutorials, 90 seconds for EXPO. </a:t>
            </a:r>
            <a:r>
              <a:rPr lang="en-US" dirty="0"/>
              <a:t>All of your slides will be compiled</a:t>
            </a:r>
            <a:r>
              <a:rPr lang="en-US" baseline="0" dirty="0"/>
              <a:t> into a video one day before the seminar starts. There will be no more chance to edit anything on site. </a:t>
            </a:r>
          </a:p>
          <a:p>
            <a:endParaRPr lang="en-US" baseline="0" dirty="0"/>
          </a:p>
          <a:p>
            <a:r>
              <a:rPr lang="en-US" baseline="0" dirty="0"/>
              <a:t>When the Fast-Forward starts, please take the correct position in the row at the beginning of the session. Otherwise you will loose your slot.</a:t>
            </a:r>
          </a:p>
          <a:p>
            <a:endParaRPr lang="en-US" dirty="0"/>
          </a:p>
          <a:p>
            <a:r>
              <a:rPr lang="en-US" dirty="0"/>
              <a:t>This slide will be shown for exactly 5 seconds. It should contain the list of</a:t>
            </a:r>
            <a:r>
              <a:rPr lang="en-US" baseline="0" dirty="0"/>
              <a:t> authors and the name of the paper; no supervisor, no affiliation please. You may already start talking as soon as it appears. In case the previous speaker is still on the stage, feel free kick him/her away by this time </a:t>
            </a:r>
            <a:r>
              <a:rPr lang="en-US" baseline="0" dirty="0">
                <a:sym typeface="Wingdings" pitchFamily="2" charset="2"/>
              </a:rPr>
              <a:t></a:t>
            </a:r>
            <a:endParaRPr lang="en-US" baseline="0" dirty="0"/>
          </a:p>
          <a:p>
            <a:endParaRPr lang="en-US" baseline="0" dirty="0"/>
          </a:p>
          <a:p>
            <a:r>
              <a:rPr lang="en-US" baseline="0" dirty="0"/>
              <a:t>Sessions will be separated by a special slide lasting for 3 seconds.</a:t>
            </a:r>
          </a:p>
        </p:txBody>
      </p:sp>
      <p:sp>
        <p:nvSpPr>
          <p:cNvPr id="4" name="Slide Number Placeholder 3"/>
          <p:cNvSpPr>
            <a:spLocks noGrp="1"/>
          </p:cNvSpPr>
          <p:nvPr>
            <p:ph type="sldNum" sz="quarter" idx="10"/>
          </p:nvPr>
        </p:nvSpPr>
        <p:spPr/>
        <p:txBody>
          <a:bodyPr/>
          <a:lstStyle/>
          <a:p>
            <a:fld id="{79BB73C7-A059-4106-8DE3-81406B2F39C0}" type="slidenum">
              <a:rPr lang="de-AT" smtClean="0"/>
              <a:pPr/>
              <a:t>2</a:t>
            </a:fld>
            <a:endParaRPr lang="de-A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slide is set for 30 seconds.</a:t>
            </a:r>
            <a:r>
              <a:rPr lang="en-US" baseline="0" dirty="0"/>
              <a:t> You may add more slides to your presentation, however you are limited to 5 in total and you must set exact timing for each of them (in sum 30 seconds).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Feel free to include videos, animations and pictures.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If you have videos, please convert all videos to mp4 or </a:t>
            </a:r>
            <a:r>
              <a:rPr lang="en-US" baseline="0" dirty="0" err="1"/>
              <a:t>wmv</a:t>
            </a:r>
            <a:r>
              <a:rPr lang="en-US" baseline="0" dirty="0"/>
              <a:t> (e.g. using </a:t>
            </a:r>
            <a:r>
              <a:rPr lang="en-US" baseline="0" dirty="0" err="1"/>
              <a:t>ffmpeg</a:t>
            </a:r>
            <a:r>
              <a:rPr lang="en-US"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If you have animations, set automatic timing for them… there will be no presenter/mouse at the FF session.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Please remember that we record all Fast-Forwards including the slides and use them further for marketing purposes of the seminar. Therefore you should only use content under appropriate license, or your own content. In case of including someone else’s work , even if you bought it for yourself, you must be permitted to create derivatives and to delegate commercial usage to 3</a:t>
            </a:r>
            <a:r>
              <a:rPr lang="en-US" baseline="30000" dirty="0"/>
              <a:t>rd</a:t>
            </a:r>
            <a:r>
              <a:rPr lang="en-US" baseline="0" dirty="0"/>
              <a:t> parties. By submitting this Fast Forward you perform such usage rights delegation to the seminar organizers. You are personally liable for any damage caused by disrespecting the authorship rights of others.</a:t>
            </a:r>
            <a:endParaRPr lang="de-AT" dirty="0"/>
          </a:p>
        </p:txBody>
      </p:sp>
      <p:sp>
        <p:nvSpPr>
          <p:cNvPr id="4" name="Slide Number Placeholder 3"/>
          <p:cNvSpPr>
            <a:spLocks noGrp="1"/>
          </p:cNvSpPr>
          <p:nvPr>
            <p:ph type="sldNum" sz="quarter" idx="10"/>
          </p:nvPr>
        </p:nvSpPr>
        <p:spPr/>
        <p:txBody>
          <a:bodyPr/>
          <a:lstStyle/>
          <a:p>
            <a:fld id="{79BB73C7-A059-4106-8DE3-81406B2F39C0}" type="slidenum">
              <a:rPr lang="de-AT" smtClean="0"/>
              <a:pPr/>
              <a:t>3</a:t>
            </a:fld>
            <a:endParaRPr lang="de-A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Please</a:t>
            </a:r>
            <a:r>
              <a:rPr lang="en-US" baseline="0" dirty="0"/>
              <a:t> do not add any content to this slide.</a:t>
            </a:r>
          </a:p>
          <a:p>
            <a:endParaRPr lang="en-US" dirty="0"/>
          </a:p>
          <a:p>
            <a:r>
              <a:rPr lang="en-US" dirty="0"/>
              <a:t>As soon as this slide appears, please stop talking (even</a:t>
            </a:r>
            <a:r>
              <a:rPr lang="en-US" baseline="0" dirty="0"/>
              <a:t> in the middle of the sentence</a:t>
            </a:r>
            <a:r>
              <a:rPr lang="en-US" dirty="0"/>
              <a:t>) and pass the microphone to the next one. This slide</a:t>
            </a:r>
            <a:r>
              <a:rPr lang="en-US" baseline="0" dirty="0"/>
              <a:t> will last for 3 seconds. While it is shown, the next speaker should take his/her position and start pitching.</a:t>
            </a:r>
            <a:endParaRPr lang="de-AT" dirty="0"/>
          </a:p>
        </p:txBody>
      </p:sp>
      <p:sp>
        <p:nvSpPr>
          <p:cNvPr id="4" name="Slide Number Placeholder 3"/>
          <p:cNvSpPr>
            <a:spLocks noGrp="1"/>
          </p:cNvSpPr>
          <p:nvPr>
            <p:ph type="sldNum" sz="quarter" idx="10"/>
          </p:nvPr>
        </p:nvSpPr>
        <p:spPr/>
        <p:txBody>
          <a:bodyPr/>
          <a:lstStyle/>
          <a:p>
            <a:fld id="{79BB73C7-A059-4106-8DE3-81406B2F39C0}" type="slidenum">
              <a:rPr lang="de-AT" smtClean="0"/>
              <a:pPr/>
              <a:t>4</a:t>
            </a:fld>
            <a:endParaRPr lang="de-AT"/>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Seminar">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504664" y="3219822"/>
            <a:ext cx="8134672" cy="1799944"/>
          </a:xfrm>
          <a:prstGeom prst="rect">
            <a:avLst/>
          </a:prstGeom>
        </p:spPr>
        <p:txBody>
          <a:bodyPr anchor="t">
            <a:noAutofit/>
          </a:bodyPr>
          <a:lstStyle>
            <a:lvl1pPr algn="l">
              <a:defRPr lang="en-US" sz="4000" b="1" i="0" cap="all" baseline="0" smtClean="0">
                <a:solidFill>
                  <a:schemeClr val="tx1"/>
                </a:solidFill>
                <a:effectLst>
                  <a:outerShdw blurRad="38100" dist="38100" dir="2700000" algn="tl">
                    <a:srgbClr val="000000">
                      <a:alpha val="43137"/>
                    </a:srgbClr>
                  </a:outerShdw>
                </a:effectLst>
              </a:defRPr>
            </a:lvl1pPr>
          </a:lstStyle>
          <a:p>
            <a:r>
              <a:rPr lang="en-US" dirty="0"/>
              <a:t>TITLE OF THE PAPER </a:t>
            </a:r>
            <a:br>
              <a:rPr lang="en-US" dirty="0"/>
            </a:br>
            <a:r>
              <a:rPr lang="en-US" dirty="0"/>
              <a:t>PLEASE USE ALL CAPS</a:t>
            </a:r>
            <a:endParaRPr lang="de-AT" dirty="0"/>
          </a:p>
        </p:txBody>
      </p:sp>
      <p:sp>
        <p:nvSpPr>
          <p:cNvPr id="17" name="Subtitle 2"/>
          <p:cNvSpPr>
            <a:spLocks noGrp="1"/>
          </p:cNvSpPr>
          <p:nvPr>
            <p:ph type="subTitle" idx="1" hasCustomPrompt="1"/>
          </p:nvPr>
        </p:nvSpPr>
        <p:spPr>
          <a:xfrm>
            <a:off x="539552" y="2211710"/>
            <a:ext cx="8064896" cy="916086"/>
          </a:xfrm>
          <a:prstGeom prst="rect">
            <a:avLst/>
          </a:prstGeom>
        </p:spPr>
        <p:txBody>
          <a:bodyPr anchor="b">
            <a:normAutofit/>
          </a:bodyPr>
          <a:lstStyle>
            <a:lvl1pPr marL="0" indent="0" algn="l">
              <a:buNone/>
              <a:defRPr sz="2800">
                <a:solidFill>
                  <a:schemeClr val="tx1">
                    <a:lumMod val="65000"/>
                    <a:lumOff val="35000"/>
                  </a:schemeClr>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Your Name(s)</a:t>
            </a:r>
          </a:p>
        </p:txBody>
      </p:sp>
      <p:pic>
        <p:nvPicPr>
          <p:cNvPr id="4" name="Picture 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555056" y="343000"/>
            <a:ext cx="3365465" cy="1763354"/>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EXPO">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504664" y="3219822"/>
            <a:ext cx="8134672" cy="1799944"/>
          </a:xfrm>
          <a:prstGeom prst="rect">
            <a:avLst/>
          </a:prstGeom>
        </p:spPr>
        <p:txBody>
          <a:bodyPr anchor="t">
            <a:noAutofit/>
          </a:bodyPr>
          <a:lstStyle>
            <a:lvl1pPr algn="l">
              <a:defRPr lang="en-US" sz="4000" b="1" i="0" cap="all" baseline="0" smtClean="0">
                <a:solidFill>
                  <a:schemeClr val="tx1"/>
                </a:solidFill>
                <a:effectLst>
                  <a:outerShdw blurRad="38100" dist="38100" dir="2700000" algn="tl">
                    <a:srgbClr val="000000">
                      <a:alpha val="43137"/>
                    </a:srgbClr>
                  </a:outerShdw>
                </a:effectLst>
              </a:defRPr>
            </a:lvl1pPr>
          </a:lstStyle>
          <a:p>
            <a:r>
              <a:rPr lang="en-US" dirty="0"/>
              <a:t>Your company or product</a:t>
            </a:r>
            <a:br>
              <a:rPr lang="en-US" dirty="0"/>
            </a:br>
            <a:r>
              <a:rPr lang="en-US" dirty="0"/>
              <a:t>(PLEASE USE ALL CAPS)</a:t>
            </a:r>
            <a:br>
              <a:rPr lang="en-US" dirty="0"/>
            </a:br>
            <a:r>
              <a:rPr lang="en-US" dirty="0"/>
              <a:t>logo instead of text is OK</a:t>
            </a:r>
            <a:endParaRPr lang="de-AT" dirty="0"/>
          </a:p>
        </p:txBody>
      </p:sp>
      <p:sp>
        <p:nvSpPr>
          <p:cNvPr id="17" name="Subtitle 2"/>
          <p:cNvSpPr>
            <a:spLocks noGrp="1"/>
          </p:cNvSpPr>
          <p:nvPr>
            <p:ph type="subTitle" idx="1" hasCustomPrompt="1"/>
          </p:nvPr>
        </p:nvSpPr>
        <p:spPr>
          <a:xfrm>
            <a:off x="539552" y="2211710"/>
            <a:ext cx="8064896" cy="916086"/>
          </a:xfrm>
          <a:prstGeom prst="rect">
            <a:avLst/>
          </a:prstGeom>
        </p:spPr>
        <p:txBody>
          <a:bodyPr anchor="b">
            <a:normAutofit/>
          </a:bodyPr>
          <a:lstStyle>
            <a:lvl1pPr marL="0" indent="0" algn="l">
              <a:buNone/>
              <a:defRPr sz="2800">
                <a:solidFill>
                  <a:schemeClr val="tx1">
                    <a:lumMod val="65000"/>
                    <a:lumOff val="35000"/>
                  </a:schemeClr>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Your Name(s)</a:t>
            </a:r>
          </a:p>
        </p:txBody>
      </p:sp>
      <p:pic>
        <p:nvPicPr>
          <p:cNvPr id="3" name="Picture 2">
            <a:extLst>
              <a:ext uri="{FF2B5EF4-FFF2-40B4-BE49-F238E27FC236}">
                <a16:creationId xmlns:a16="http://schemas.microsoft.com/office/drawing/2014/main" id="{F7C53A69-CD76-D141-C1F1-2B7A0FAFD45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19451" y="411851"/>
            <a:ext cx="2942026" cy="129902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EXPO">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504664" y="3219822"/>
            <a:ext cx="8134672" cy="1799944"/>
          </a:xfrm>
          <a:prstGeom prst="rect">
            <a:avLst/>
          </a:prstGeom>
        </p:spPr>
        <p:txBody>
          <a:bodyPr anchor="t">
            <a:noAutofit/>
          </a:bodyPr>
          <a:lstStyle>
            <a:lvl1pPr algn="l">
              <a:defRPr lang="en-US" sz="4000" b="1" i="0" cap="all" baseline="0" smtClean="0">
                <a:solidFill>
                  <a:schemeClr val="tx1"/>
                </a:solidFill>
                <a:effectLst>
                  <a:outerShdw blurRad="38100" dist="38100" dir="2700000" algn="tl">
                    <a:srgbClr val="000000">
                      <a:alpha val="43137"/>
                    </a:srgbClr>
                  </a:outerShdw>
                </a:effectLst>
              </a:defRPr>
            </a:lvl1pPr>
          </a:lstStyle>
          <a:p>
            <a:r>
              <a:rPr lang="en-US" dirty="0"/>
              <a:t>Your tutorial </a:t>
            </a:r>
            <a:br>
              <a:rPr lang="en-US" dirty="0"/>
            </a:br>
            <a:r>
              <a:rPr lang="en-US" dirty="0"/>
              <a:t>(PLEASE USE ALL CAPS)</a:t>
            </a:r>
            <a:br>
              <a:rPr lang="en-US" dirty="0"/>
            </a:br>
            <a:r>
              <a:rPr lang="en-US" dirty="0"/>
              <a:t>logo instead of text is OK</a:t>
            </a:r>
            <a:endParaRPr lang="de-AT" dirty="0"/>
          </a:p>
        </p:txBody>
      </p:sp>
      <p:sp>
        <p:nvSpPr>
          <p:cNvPr id="17" name="Subtitle 2"/>
          <p:cNvSpPr>
            <a:spLocks noGrp="1"/>
          </p:cNvSpPr>
          <p:nvPr>
            <p:ph type="subTitle" idx="1" hasCustomPrompt="1"/>
          </p:nvPr>
        </p:nvSpPr>
        <p:spPr>
          <a:xfrm>
            <a:off x="539552" y="2211710"/>
            <a:ext cx="8064896" cy="916086"/>
          </a:xfrm>
          <a:prstGeom prst="rect">
            <a:avLst/>
          </a:prstGeom>
        </p:spPr>
        <p:txBody>
          <a:bodyPr anchor="b">
            <a:normAutofit/>
          </a:bodyPr>
          <a:lstStyle>
            <a:lvl1pPr marL="0" indent="0" algn="l">
              <a:buNone/>
              <a:defRPr sz="2800">
                <a:solidFill>
                  <a:schemeClr val="tx1">
                    <a:lumMod val="65000"/>
                    <a:lumOff val="35000"/>
                  </a:schemeClr>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Your Name(s)</a:t>
            </a:r>
          </a:p>
        </p:txBody>
      </p:sp>
      <p:pic>
        <p:nvPicPr>
          <p:cNvPr id="3" name="Picture 2">
            <a:extLst>
              <a:ext uri="{FF2B5EF4-FFF2-40B4-BE49-F238E27FC236}">
                <a16:creationId xmlns:a16="http://schemas.microsoft.com/office/drawing/2014/main" id="{F7C53A69-CD76-D141-C1F1-2B7A0FAFD45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0428" y="587882"/>
            <a:ext cx="3476951" cy="1119772"/>
          </a:xfrm>
          <a:prstGeom prst="rect">
            <a:avLst/>
          </a:prstGeom>
        </p:spPr>
      </p:pic>
    </p:spTree>
    <p:extLst>
      <p:ext uri="{BB962C8B-B14F-4D97-AF65-F5344CB8AC3E}">
        <p14:creationId xmlns:p14="http://schemas.microsoft.com/office/powerpoint/2010/main" val="3729565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Column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a:effectLst>
            <a:outerShdw blurRad="88900" dist="38100" dir="2700000" algn="tl" rotWithShape="0">
              <a:prstClr val="black">
                <a:alpha val="20000"/>
              </a:prstClr>
            </a:outerShdw>
          </a:effectLst>
        </p:spPr>
        <p:txBody>
          <a:bodyPr anchor="ctr"/>
          <a:lstStyle>
            <a:lvl1pPr>
              <a:defRPr cap="small" baseline="0">
                <a:solidFill>
                  <a:srgbClr val="DF8A20"/>
                </a:solidFill>
              </a:defRPr>
            </a:lvl1pPr>
          </a:lstStyle>
          <a:p>
            <a:r>
              <a:rPr lang="en-US" dirty="0"/>
              <a:t>Click to edit Master title style</a:t>
            </a:r>
            <a:endParaRPr lang="de-AT" dirty="0"/>
          </a:p>
        </p:txBody>
      </p:sp>
      <p:sp>
        <p:nvSpPr>
          <p:cNvPr id="3" name="Content Placeholder 2"/>
          <p:cNvSpPr>
            <a:spLocks noGrp="1"/>
          </p:cNvSpPr>
          <p:nvPr>
            <p:ph idx="1"/>
          </p:nvPr>
        </p:nvSpPr>
        <p:spPr>
          <a:xfrm>
            <a:off x="457200" y="1214139"/>
            <a:ext cx="8229600" cy="337383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AT" dirty="0"/>
          </a:p>
        </p:txBody>
      </p:sp>
      <p:sp>
        <p:nvSpPr>
          <p:cNvPr id="4" name="Rounded Rectangle 3"/>
          <p:cNvSpPr/>
          <p:nvPr userDrawn="1"/>
        </p:nvSpPr>
        <p:spPr>
          <a:xfrm>
            <a:off x="179512" y="1059582"/>
            <a:ext cx="8784976" cy="72008"/>
          </a:xfrm>
          <a:prstGeom prst="roundRect">
            <a:avLst/>
          </a:prstGeom>
          <a:solidFill>
            <a:srgbClr val="DF8A20"/>
          </a:solidFill>
          <a:ln>
            <a:noFill/>
          </a:ln>
          <a:effectLst>
            <a:outerShdw blurRad="635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uble Column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a:effectLst>
            <a:outerShdw blurRad="88900" dist="38100" dir="2700000" algn="tl" rotWithShape="0">
              <a:prstClr val="black">
                <a:alpha val="20000"/>
              </a:prstClr>
            </a:outerShdw>
          </a:effectLst>
        </p:spPr>
        <p:txBody>
          <a:bodyPr anchor="ctr"/>
          <a:lstStyle>
            <a:lvl1pPr>
              <a:defRPr cap="small" baseline="0">
                <a:solidFill>
                  <a:srgbClr val="DF8A20"/>
                </a:solidFill>
              </a:defRPr>
            </a:lvl1pPr>
          </a:lstStyle>
          <a:p>
            <a:r>
              <a:rPr lang="en-US" dirty="0"/>
              <a:t>Click to edit Master title style</a:t>
            </a:r>
            <a:endParaRPr lang="de-AT" dirty="0"/>
          </a:p>
        </p:txBody>
      </p:sp>
      <p:sp>
        <p:nvSpPr>
          <p:cNvPr id="3" name="Content Placeholder 3"/>
          <p:cNvSpPr>
            <a:spLocks noGrp="1"/>
          </p:cNvSpPr>
          <p:nvPr>
            <p:ph sz="half" idx="2"/>
          </p:nvPr>
        </p:nvSpPr>
        <p:spPr>
          <a:xfrm>
            <a:off x="457200" y="1203598"/>
            <a:ext cx="4040188" cy="338437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Content Placeholder 5"/>
          <p:cNvSpPr>
            <a:spLocks noGrp="1"/>
          </p:cNvSpPr>
          <p:nvPr>
            <p:ph sz="quarter" idx="4"/>
          </p:nvPr>
        </p:nvSpPr>
        <p:spPr>
          <a:xfrm>
            <a:off x="4645025" y="1203598"/>
            <a:ext cx="4041775" cy="338437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6" name="Rounded Rectangle 5"/>
          <p:cNvSpPr/>
          <p:nvPr userDrawn="1"/>
        </p:nvSpPr>
        <p:spPr>
          <a:xfrm>
            <a:off x="179512" y="1059582"/>
            <a:ext cx="8784976" cy="72008"/>
          </a:xfrm>
          <a:prstGeom prst="roundRect">
            <a:avLst/>
          </a:prstGeom>
          <a:solidFill>
            <a:srgbClr val="DF8A20"/>
          </a:solidFill>
          <a:ln>
            <a:noFill/>
          </a:ln>
          <a:effectLst>
            <a:outerShdw blurRad="635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a:effectLst>
            <a:outerShdw blurRad="88900" dist="38100" dir="2700000" algn="tl" rotWithShape="0">
              <a:prstClr val="black">
                <a:alpha val="20000"/>
              </a:prstClr>
            </a:outerShdw>
          </a:effectLst>
        </p:spPr>
        <p:txBody>
          <a:bodyPr anchor="ctr"/>
          <a:lstStyle>
            <a:lvl1pPr>
              <a:defRPr cap="small" normalizeH="0" baseline="0">
                <a:solidFill>
                  <a:srgbClr val="DF8A20"/>
                </a:solidFill>
              </a:defRPr>
            </a:lvl1pPr>
          </a:lstStyle>
          <a:p>
            <a:r>
              <a:rPr lang="en-US" dirty="0"/>
              <a:t>Click to edit Master title style</a:t>
            </a:r>
            <a:endParaRPr lang="de-AT" dirty="0"/>
          </a:p>
        </p:txBody>
      </p:sp>
      <p:sp>
        <p:nvSpPr>
          <p:cNvPr id="4" name="Rounded Rectangle 3"/>
          <p:cNvSpPr/>
          <p:nvPr userDrawn="1"/>
        </p:nvSpPr>
        <p:spPr>
          <a:xfrm>
            <a:off x="179512" y="1059582"/>
            <a:ext cx="8784976" cy="72008"/>
          </a:xfrm>
          <a:prstGeom prst="roundRect">
            <a:avLst/>
          </a:prstGeom>
          <a:solidFill>
            <a:srgbClr val="DF8A20"/>
          </a:solidFill>
          <a:ln>
            <a:noFill/>
          </a:ln>
          <a:effectLst>
            <a:outerShdw blurRad="635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ransition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0" y="0"/>
            <a:ext cx="9143998" cy="5143498"/>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1" r:id="rId4"/>
  </p:sldLayoutIdLst>
  <p:txStyles>
    <p:titleStyle>
      <a:lvl1pPr algn="l" defTabSz="914400" rtl="0" eaLnBrk="1" latinLnBrk="0" hangingPunct="1">
        <a:spcBef>
          <a:spcPct val="0"/>
        </a:spcBef>
        <a:buNone/>
        <a:defRPr sz="4400" b="1" kern="1200">
          <a:solidFill>
            <a:schemeClr val="accent6">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3" name="Overlay - white"/>
          <p:cNvSpPr/>
          <p:nvPr userDrawn="1"/>
        </p:nvSpPr>
        <p:spPr>
          <a:xfrm>
            <a:off x="0" y="0"/>
            <a:ext cx="9144000" cy="5164038"/>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p>
        </p:txBody>
      </p:sp>
      <p:pic>
        <p:nvPicPr>
          <p:cNvPr id="10241" name="CESCG" descr="C:\Users\ilcik\Documents\CESCG 2016\CESCG-noveLogo.png"/>
          <p:cNvPicPr>
            <a:picLocks noChangeAspect="1" noChangeArrowheads="1"/>
          </p:cNvPicPr>
          <p:nvPr userDrawn="1"/>
        </p:nvPicPr>
        <p:blipFill>
          <a:blip r:embed="rId8" cstate="print"/>
          <a:srcRect/>
          <a:stretch>
            <a:fillRect/>
          </a:stretch>
        </p:blipFill>
        <p:spPr bwMode="auto">
          <a:xfrm>
            <a:off x="7452320" y="4595632"/>
            <a:ext cx="1512168" cy="568406"/>
          </a:xfrm>
          <a:prstGeom prst="rect">
            <a:avLst/>
          </a:prstGeom>
          <a:noFill/>
        </p:spPr>
      </p:pic>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txStyles>
    <p:titleStyle>
      <a:lvl1pPr algn="l" defTabSz="914400" rtl="0" eaLnBrk="1" latinLnBrk="0" hangingPunct="1">
        <a:spcBef>
          <a:spcPct val="0"/>
        </a:spcBef>
        <a:buNone/>
        <a:defRPr sz="4400" b="1" kern="1200">
          <a:solidFill>
            <a:schemeClr val="accent6">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6024110"/>
      </p:ext>
    </p:extLst>
  </p:cSld>
  <p:clrMapOvr>
    <a:masterClrMapping/>
  </p:clrMapOvr>
  <mc:AlternateContent xmlns:mc="http://schemas.openxmlformats.org/markup-compatibility/2006">
    <mc:Choice xmlns:p14="http://schemas.microsoft.com/office/powerpoint/2010/main" Requires="p14">
      <p:transition p14:dur="0" advClick="0" advTm="1000"/>
    </mc:Choice>
    <mc:Fallback>
      <p:transition advClick="0" advTm="1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de-AT" dirty="0"/>
          </a:p>
        </p:txBody>
      </p:sp>
      <p:sp>
        <p:nvSpPr>
          <p:cNvPr id="5" name="Subtitle 4"/>
          <p:cNvSpPr>
            <a:spLocks noGrp="1"/>
          </p:cNvSpPr>
          <p:nvPr>
            <p:ph type="subTitle" idx="1"/>
          </p:nvPr>
        </p:nvSpPr>
        <p:spPr/>
        <p:txBody>
          <a:bodyPr/>
          <a:lstStyle/>
          <a:p>
            <a:endParaRPr lang="de-AT" dirty="0"/>
          </a:p>
        </p:txBody>
      </p:sp>
    </p:spTree>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de-AT" dirty="0"/>
          </a:p>
        </p:txBody>
      </p:sp>
      <p:sp>
        <p:nvSpPr>
          <p:cNvPr id="6" name="Content Placeholder 5"/>
          <p:cNvSpPr>
            <a:spLocks noGrp="1"/>
          </p:cNvSpPr>
          <p:nvPr>
            <p:ph idx="1"/>
          </p:nvPr>
        </p:nvSpPr>
        <p:spPr/>
        <p:txBody>
          <a:bodyPr/>
          <a:lstStyle/>
          <a:p>
            <a:endParaRPr lang="de-AT" dirty="0"/>
          </a:p>
        </p:txBody>
      </p:sp>
    </p:spTree>
  </p:cSld>
  <p:clrMapOvr>
    <a:masterClrMapping/>
  </p:clrMapOvr>
  <p:transition advClick="0" advTm="30000">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advClick="0" advTm="3000">
    <p:fade/>
  </p:transition>
</p:sld>
</file>

<file path=ppt/theme/theme1.xml><?xml version="1.0" encoding="utf-8"?>
<a:theme xmlns:a="http://schemas.openxmlformats.org/drawingml/2006/main" name="Wrappers">
  <a:themeElements>
    <a:clrScheme name="CESCG">
      <a:dk1>
        <a:sysClr val="windowText" lastClr="000000"/>
      </a:dk1>
      <a:lt1>
        <a:sysClr val="window" lastClr="FFFFFF"/>
      </a:lt1>
      <a:dk2>
        <a:srgbClr val="595959"/>
      </a:dk2>
      <a:lt2>
        <a:srgbClr val="FDEADA"/>
      </a:lt2>
      <a:accent1>
        <a:srgbClr val="4F81BD"/>
      </a:accent1>
      <a:accent2>
        <a:srgbClr val="C0504D"/>
      </a:accent2>
      <a:accent3>
        <a:srgbClr val="9BBB59"/>
      </a:accent3>
      <a:accent4>
        <a:srgbClr val="8064A2"/>
      </a:accent4>
      <a:accent5>
        <a:srgbClr val="4BACC6"/>
      </a:accent5>
      <a:accent6>
        <a:srgbClr val="F79646"/>
      </a:accent6>
      <a:hlink>
        <a:srgbClr val="DF8A20"/>
      </a:hlink>
      <a:folHlink>
        <a:srgbClr val="DF8A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a:themeElements>
    <a:clrScheme name="CESCG">
      <a:dk1>
        <a:sysClr val="windowText" lastClr="000000"/>
      </a:dk1>
      <a:lt1>
        <a:sysClr val="window" lastClr="FFFFFF"/>
      </a:lt1>
      <a:dk2>
        <a:srgbClr val="595959"/>
      </a:dk2>
      <a:lt2>
        <a:srgbClr val="FDEADA"/>
      </a:lt2>
      <a:accent1>
        <a:srgbClr val="4F81BD"/>
      </a:accent1>
      <a:accent2>
        <a:srgbClr val="C0504D"/>
      </a:accent2>
      <a:accent3>
        <a:srgbClr val="9BBB59"/>
      </a:accent3>
      <a:accent4>
        <a:srgbClr val="8064A2"/>
      </a:accent4>
      <a:accent5>
        <a:srgbClr val="4BACC6"/>
      </a:accent5>
      <a:accent6>
        <a:srgbClr val="F79646"/>
      </a:accent6>
      <a:hlink>
        <a:srgbClr val="DF8A20"/>
      </a:hlink>
      <a:folHlink>
        <a:srgbClr val="DF8A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562</Words>
  <Application>Microsoft Office PowerPoint</Application>
  <PresentationFormat>On-screen Show (16:9)</PresentationFormat>
  <Paragraphs>28</Paragraphs>
  <Slides>4</Slides>
  <Notes>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vt:i4>
      </vt:variant>
    </vt:vector>
  </HeadingPairs>
  <TitlesOfParts>
    <vt:vector size="9" baseType="lpstr">
      <vt:lpstr>Arial</vt:lpstr>
      <vt:lpstr>Calibri</vt:lpstr>
      <vt:lpstr>Wingdings</vt:lpstr>
      <vt:lpstr>Wrappers</vt:lpstr>
      <vt:lpstr>Content</vt:lpstr>
      <vt:lpstr>PowerPoint Presentation</vt:lpstr>
      <vt:lpstr>PowerPoint Presentation</vt:lpstr>
      <vt:lpstr>PowerPoint Presentation</vt:lpstr>
      <vt:lpstr>PowerPoint Presentation</vt:lpstr>
    </vt:vector>
  </TitlesOfParts>
  <Company>TU Wien - Campusversion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Ivana Ilcikova</cp:lastModifiedBy>
  <cp:revision>103</cp:revision>
  <dcterms:created xsi:type="dcterms:W3CDTF">2016-04-10T07:04:11Z</dcterms:created>
  <dcterms:modified xsi:type="dcterms:W3CDTF">2024-04-14T08:32:11Z</dcterms:modified>
</cp:coreProperties>
</file>